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5" r:id="rId6"/>
    <p:sldId id="286" r:id="rId7"/>
    <p:sldId id="262" r:id="rId8"/>
    <p:sldId id="257" r:id="rId9"/>
    <p:sldId id="263" r:id="rId10"/>
    <p:sldId id="264" r:id="rId11"/>
    <p:sldId id="265" r:id="rId12"/>
    <p:sldId id="261" r:id="rId13"/>
    <p:sldId id="269" r:id="rId14"/>
    <p:sldId id="283" r:id="rId15"/>
    <p:sldId id="278" r:id="rId16"/>
    <p:sldId id="284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60" autoAdjust="0"/>
    <p:restoredTop sz="94660"/>
  </p:normalViewPr>
  <p:slideViewPr>
    <p:cSldViewPr>
      <p:cViewPr>
        <p:scale>
          <a:sx n="98" d="100"/>
          <a:sy n="98" d="100"/>
        </p:scale>
        <p:origin x="-33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вырезанными противолежащими углами 7"/>
          <p:cNvSpPr/>
          <p:nvPr userDrawn="1"/>
        </p:nvSpPr>
        <p:spPr>
          <a:xfrm>
            <a:off x="395536" y="836712"/>
            <a:ext cx="8424936" cy="5832648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279884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 userDrawn="1"/>
        </p:nvSpPr>
        <p:spPr>
          <a:xfrm>
            <a:off x="467544" y="1196752"/>
            <a:ext cx="8208912" cy="5400600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279884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424936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>
                <a:alpha val="64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6DC42-4E36-4492-897B-7B9B0D7BB851}" type="datetimeFigureOut">
              <a:rPr lang="ru-RU" smtClean="0"/>
              <a:pPr/>
              <a:t>26.12.2020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A7FEA-FE38-48D1-B561-32131FD13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3643314"/>
            <a:ext cx="4643470" cy="2214578"/>
          </a:xfrm>
        </p:spPr>
        <p:txBody>
          <a:bodyPr>
            <a:normAutofit/>
          </a:bodyPr>
          <a:lstStyle/>
          <a:p>
            <a:endParaRPr lang="ru-RU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дополнительного образования «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Атяшевский  Дом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детского творчества»</a:t>
            </a:r>
          </a:p>
          <a:p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Разгарина Валентина Анатольевна</a:t>
            </a:r>
          </a:p>
        </p:txBody>
      </p:sp>
      <p:sp>
        <p:nvSpPr>
          <p:cNvPr id="11" name="Овал 10"/>
          <p:cNvSpPr/>
          <p:nvPr/>
        </p:nvSpPr>
        <p:spPr>
          <a:xfrm>
            <a:off x="285720" y="3000372"/>
            <a:ext cx="3429024" cy="3643338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857364"/>
            <a:ext cx="7772400" cy="1357322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 –класс: «Изготовление Новогодней игрушки на Ёлку»</a:t>
            </a:r>
            <a:endParaRPr lang="ru-RU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hMKn1gt41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429000"/>
            <a:ext cx="2205629" cy="2786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Новогодние игрушки– один из великолепных классических символов Нового года. Создание таких украшений своими руками в последнее время особенно популярно, это занятие позволяет придать праздничной обстановке эксклюзивный уникальный вид и уют.</a:t>
            </a:r>
          </a:p>
          <a:p>
            <a:pPr algn="ctr">
              <a:buNone/>
            </a:pPr>
            <a:endParaRPr lang="ru-RU" sz="36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Цель работы: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1. Расширить знания об истории Новогодней игрушки.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2.Сделать «Новогодняя игрушка на Ёлку» своими руками.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3.Украсить Новогоднюю Ёлочку.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Прочитать информацию об истории новогодних игрушек в печатных изданиях и сети интернет. 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Посмотреть по видео мастер-класс по изготовлению елочных игрушек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Сделать новогоднюю игрушку своими руками.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Все имеет свою историю. Даже новогодние игрушки. История появления елочных украшений интересна и занимательна. Обычай украшать деревья существовал у наших предков еще более двух тысяч лет назад. В те далекие времена считалось, что в ветвях деревьев нашли приют могущественные духи - как добрые, так и злые, и, чтобы поладить с ними и добиться их помощи в повседневной жизни, люди приносили обильные дары, которые развешивали на ветках.</a:t>
            </a:r>
            <a:r>
              <a:rPr lang="ru-RU" sz="2000" dirty="0" smtClean="0"/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 новое время, в XVI веке в Центральной Европе в рождественскую ночь было принято ставить на середину стола маленькое деревце бука, украшенное сваренными в меду мелкими яблочками, сливами, грушами. И лишь XVIII век выбрал ель королевой праздника.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4" y="1571612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появления елочных украшений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72098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Поначалу елки убирались довольно просто, но продолжалось это недолго. Постепенно на колючих зеленых ветвях помимо традиционных яблок появляются орехи, сладости, шары. А на макушке - изображение звезды или солнца, вырезанное из плотной бумаги или сделанное из соломы.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 России, как известно, обычай встречать Новый год в ночь с 31 декабря на 1 января ввел Петр Первый, и он же повелел, чтобы именно ель стала главным новогодним деревом.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Но по-настоящему обычай наряжать елку и делать это именно к Рождеству, которое праздновалось 25 декабря и было главным праздником (а Новый год был просто продолжением), пришел в Россию при Николае Первом. Его супруга, императрица Александра Федоровна, перенесла в Россию обычай украшать жилище елочкой с горящими свечами. Эта традиция, а еще обычай дарить на Рождество подарки, раскладывая их под елкой или вешая прямо на ветки, очень скоро завоевали популярность сначала среди придворных, потом по всему Петербургу, а затем и по всей России.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Новогодняя игрушка на Ёлку</a:t>
            </a:r>
          </a:p>
          <a:p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Для изготовления нам понадобится: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разноцветный, 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шаблоны, простой карандаш, 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линейка, ножницы, клей, проволока, 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новогодние украшения, мишура.</a:t>
            </a:r>
          </a:p>
          <a:p>
            <a:pPr algn="ctr">
              <a:buNone/>
            </a:pP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Подготовим весь необходимый материал.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Обводим шаблон на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фоамиране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и вырезаем все детали.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5536" y="2996952"/>
            <a:ext cx="3816424" cy="28083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43438" y="3000372"/>
            <a:ext cx="3672408" cy="28083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NC2WCYvDUS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31" y="3143248"/>
            <a:ext cx="3355707" cy="2500330"/>
          </a:xfrm>
          <a:prstGeom prst="rect">
            <a:avLst/>
          </a:prstGeom>
        </p:spPr>
      </p:pic>
      <p:pic>
        <p:nvPicPr>
          <p:cNvPr id="9" name="Рисунок 8" descr="FWFAfX2H3_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3143248"/>
            <a:ext cx="3240350" cy="2505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4048" y="5143512"/>
            <a:ext cx="3240360" cy="373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ssandra" pitchFamily="66" charset="0"/>
              <a:ea typeface="+mj-ea"/>
              <a:cs typeface="+mj-cs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Соединяем две детали нашей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игрушки,склеиваем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Между деталями вклеиваем звездочку на шнурке.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 обеих сторонах  игрушки приклеиваем мелкие звезды.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 срезу игрушки приклеиваем бусы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5786" y="3357562"/>
            <a:ext cx="3600400" cy="2664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6314" y="3286124"/>
            <a:ext cx="3672408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141ONvyBzq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3429000"/>
            <a:ext cx="2308857" cy="2571747"/>
          </a:xfrm>
          <a:prstGeom prst="rect">
            <a:avLst/>
          </a:prstGeom>
        </p:spPr>
      </p:pic>
      <p:pic>
        <p:nvPicPr>
          <p:cNvPr id="14" name="Рисунок 13" descr="wpsFuzwWah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3500438"/>
            <a:ext cx="3402049" cy="232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796136" y="4005064"/>
            <a:ext cx="1800201" cy="634356"/>
          </a:xfrm>
        </p:spPr>
        <p:txBody>
          <a:bodyPr>
            <a:normAutofit fontScale="90000"/>
          </a:bodyPr>
          <a:lstStyle/>
          <a:p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sandra" pitchFamily="66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67544" y="1428736"/>
            <a:ext cx="8424936" cy="4880585"/>
          </a:xfrm>
        </p:spPr>
        <p:txBody>
          <a:bodyPr/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Приступаем к изготовлению ёловой ветки с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шишкой,которая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будит служить украшением нашей игрушки.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Берем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коричневого цвета и на обратной стороне делаем отметки в виде кружочков диаметром 1,5 см.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Теперь все кружочки вырезаем, а чтобы придать им форму чешуек для шишки, включаем утюг. Прикладываем к горячему утюгу заготовки не блестящей, а матовой стороной на несколько секунд.</a:t>
            </a:r>
          </a:p>
          <a:p>
            <a:pPr>
              <a:buNone/>
            </a:pPr>
            <a:endParaRPr lang="ru-RU" sz="3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                                                                        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3786190"/>
            <a:ext cx="3528392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628" y="3714752"/>
            <a:ext cx="3456384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https://www.kleo.ru/img/articles/3fsA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857628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www.kleo.ru/img/articles/T2Obw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214942" y="3857628"/>
            <a:ext cx="300039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229200"/>
            <a:ext cx="4857784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ssandra" pitchFamily="66" charset="0"/>
              <a:ea typeface="+mj-ea"/>
              <a:cs typeface="+mj-cs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85720" y="1714488"/>
            <a:ext cx="8501122" cy="4411675"/>
          </a:xfrm>
        </p:spPr>
        <p:txBody>
          <a:bodyPr/>
          <a:lstStyle/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Далее обклеиваем пенопластовое яйцо чешуйками.</a:t>
            </a:r>
          </a:p>
          <a:p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Начинаем с основания, приклеиваем внахлест 3 чешуйки, затем между ними еще 3 и так двигаемся по кругу, накладывая одну чешуйку на другую.</a:t>
            </a:r>
          </a:p>
          <a:p>
            <a:endParaRPr lang="ru-RU" sz="2800" dirty="0" smtClean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7224" y="3357562"/>
            <a:ext cx="3600400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3286124"/>
            <a:ext cx="3456384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https://www.kleo.ru/img/articles/T2Obw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071538" y="3500438"/>
            <a:ext cx="328614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s://www.kleo.ru/img/articles/mVqoQ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429000"/>
            <a:ext cx="300779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642910" y="5214950"/>
            <a:ext cx="6429420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ssandra" pitchFamily="66" charset="0"/>
              <a:ea typeface="+mj-ea"/>
              <a:cs typeface="+mj-cs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Приклеиваем все чешуйки к основанию шишки. Шишка готова.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Приступаем к изготовлению ветки ёли, для этого берем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зеленный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нарезам на полосы размером 2,5см.,режем её  на мелкую лапшу.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Затем берем небольшие кусочки проволоки и обертываем сделанными заготовками из зеленого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Затем собираем ветку.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8662" y="3714752"/>
            <a:ext cx="3600400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28" y="3714752"/>
            <a:ext cx="3528392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 descr="https://www.kleo.ru/img/articles/i6Dlu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857628"/>
            <a:ext cx="300039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jnf5odxawa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3714752"/>
            <a:ext cx="2285995" cy="2215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293096"/>
            <a:ext cx="2448272" cy="12961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Формируем ветку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ёли,склеиваем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 новогодней игрушкой.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Наша  игрушка готова!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356992"/>
            <a:ext cx="3672408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88024" y="3356992"/>
            <a:ext cx="3672408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764N-wJNDyo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3429000"/>
            <a:ext cx="3079530" cy="2210572"/>
          </a:xfrm>
          <a:prstGeom prst="rect">
            <a:avLst/>
          </a:prstGeom>
        </p:spPr>
      </p:pic>
      <p:pic>
        <p:nvPicPr>
          <p:cNvPr id="10" name="Рисунок 9" descr="XD3BOsoFiq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3500438"/>
            <a:ext cx="3078666" cy="2086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758138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Шары, снежинки и хлопушки - Новогодние игрушки,</a:t>
            </a:r>
          </a:p>
          <a:p>
            <a:pPr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Выбирай здесь цвет любой: Серебристый, золотой, </a:t>
            </a:r>
          </a:p>
          <a:p>
            <a:pPr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Будем ёлку наряжать,</a:t>
            </a:r>
          </a:p>
          <a:p>
            <a:pPr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 С Новым Годом поздравлять,</a:t>
            </a:r>
          </a:p>
          <a:p>
            <a:pPr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 Соберём мы всех друзей, </a:t>
            </a:r>
          </a:p>
          <a:p>
            <a:pPr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Чтобы было веселей.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492896"/>
            <a:ext cx="2088232" cy="309634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463711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Вот такая Новогодняя игрушка на ёлку получилась!!!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Украшаем нашу ёлку!!!</a:t>
            </a: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Новым годом!</a:t>
            </a: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43808" y="2492896"/>
            <a:ext cx="3528392" cy="316835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IhMKn1gt41o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2643182"/>
            <a:ext cx="2314403" cy="2908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fc4f9dac5e57953ee8e9157f1979a6831af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649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Мастер –класс: «Изготовление Новогодней игрушки на Ёлку»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Гирлянда</dc:title>
  <dc:creator>Белозёрова</dc:creator>
  <cp:lastModifiedBy>User</cp:lastModifiedBy>
  <cp:revision>79</cp:revision>
  <dcterms:created xsi:type="dcterms:W3CDTF">2013-12-10T07:56:01Z</dcterms:created>
  <dcterms:modified xsi:type="dcterms:W3CDTF">2020-12-26T07:02:10Z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836436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